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0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theme/theme1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slideLayouts/slideLayout5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84" r:id="rId5"/>
    <p:sldMasterId id="2147484086" r:id="rId6"/>
    <p:sldMasterId id="2147484139" r:id="rId7"/>
    <p:sldMasterId id="2147484162" r:id="rId8"/>
    <p:sldMasterId id="2147484087" r:id="rId9"/>
    <p:sldMasterId id="2147484088" r:id="rId10"/>
    <p:sldMasterId id="2147484143" r:id="rId11"/>
    <p:sldMasterId id="2147484094" r:id="rId12"/>
    <p:sldMasterId id="2147484099" r:id="rId13"/>
    <p:sldMasterId id="2147484104" r:id="rId14"/>
    <p:sldMasterId id="2147484130" r:id="rId15"/>
    <p:sldMasterId id="2147484147" r:id="rId16"/>
    <p:sldMasterId id="2147484109" r:id="rId17"/>
    <p:sldMasterId id="2147484113" r:id="rId18"/>
  </p:sldMasterIdLst>
  <p:notesMasterIdLst>
    <p:notesMasterId r:id="rId50"/>
  </p:notesMasterIdLst>
  <p:handoutMasterIdLst>
    <p:handoutMasterId r:id="rId51"/>
  </p:handoutMasterIdLst>
  <p:sldIdLst>
    <p:sldId id="256" r:id="rId19"/>
    <p:sldId id="1434" r:id="rId20"/>
    <p:sldId id="1435" r:id="rId21"/>
    <p:sldId id="1436" r:id="rId22"/>
    <p:sldId id="1437" r:id="rId23"/>
    <p:sldId id="1438" r:id="rId24"/>
    <p:sldId id="1439" r:id="rId25"/>
    <p:sldId id="1431" r:id="rId26"/>
    <p:sldId id="1440" r:id="rId27"/>
    <p:sldId id="1422" r:id="rId28"/>
    <p:sldId id="1426" r:id="rId29"/>
    <p:sldId id="1427" r:id="rId30"/>
    <p:sldId id="1428" r:id="rId31"/>
    <p:sldId id="1429" r:id="rId32"/>
    <p:sldId id="1430" r:id="rId33"/>
    <p:sldId id="1425" r:id="rId34"/>
    <p:sldId id="1420" r:id="rId35"/>
    <p:sldId id="1421" r:id="rId36"/>
    <p:sldId id="1423" r:id="rId37"/>
    <p:sldId id="1424" r:id="rId38"/>
    <p:sldId id="1432" r:id="rId39"/>
    <p:sldId id="1433" r:id="rId40"/>
    <p:sldId id="1441" r:id="rId41"/>
    <p:sldId id="1442" r:id="rId42"/>
    <p:sldId id="1449" r:id="rId43"/>
    <p:sldId id="1448" r:id="rId44"/>
    <p:sldId id="1443" r:id="rId45"/>
    <p:sldId id="1444" r:id="rId46"/>
    <p:sldId id="1445" r:id="rId47"/>
    <p:sldId id="1446" r:id="rId48"/>
    <p:sldId id="1447" r:id="rId49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Wang" initials="EW" lastIdx="2" clrIdx="0">
    <p:extLst>
      <p:ext uri="{19B8F6BF-5375-455C-9EA6-DF929625EA0E}">
        <p15:presenceInfo xmlns:p15="http://schemas.microsoft.com/office/powerpoint/2012/main" userId="c6f399505e1810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005B7F"/>
    <a:srgbClr val="6BACB9"/>
    <a:srgbClr val="7A0C00"/>
    <a:srgbClr val="EE3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AB5BB-4BBB-4EFA-89D6-1AC3D1C3567C}" v="7" dt="2019-08-29T04:12:33.100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9"/>
    <p:restoredTop sz="94684"/>
  </p:normalViewPr>
  <p:slideViewPr>
    <p:cSldViewPr>
      <p:cViewPr varScale="1">
        <p:scale>
          <a:sx n="130" d="100"/>
          <a:sy n="130" d="100"/>
        </p:scale>
        <p:origin x="120" y="1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B2B75F8-2111-A54E-ADF6-4610A508944F}" type="datetime1">
              <a:rPr lang="en-US" altLang="en-US"/>
              <a:pPr>
                <a:defRPr/>
              </a:pPr>
              <a:t>11/14/2019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39B6E136-4B7A-AB4F-AD99-B8BEADDE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0164AB7C-E831-A947-9B17-419A73C58F2C}" type="datetime1">
              <a:rPr lang="en-US" altLang="en-US"/>
              <a:pPr>
                <a:defRPr/>
              </a:pPr>
              <a:t>11/14/2019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EC263979-D539-734D-9905-9C418264E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0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290B83E-4A39-8E4E-B6B6-D3819EEE8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486" y="915566"/>
            <a:ext cx="2629394" cy="2577109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6D907E-52B8-414B-8FFD-FE7758FDAF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1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3952E1-3074-774D-9E5C-67465E0ED620}"/>
              </a:ext>
            </a:extLst>
          </p:cNvPr>
          <p:cNvSpPr/>
          <p:nvPr userDrawn="1"/>
        </p:nvSpPr>
        <p:spPr>
          <a:xfrm>
            <a:off x="0" y="1203598"/>
            <a:ext cx="9144000" cy="209073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382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79267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E5D4FC-2B8B-E743-AC24-B578D708B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152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AF0DBB1-F532-E24E-AD03-73A1762F2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21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53A8871-2552-1543-8617-7C7789B72AB4}"/>
              </a:ext>
            </a:extLst>
          </p:cNvPr>
          <p:cNvSpPr/>
          <p:nvPr userDrawn="1"/>
        </p:nvSpPr>
        <p:spPr>
          <a:xfrm>
            <a:off x="0" y="1166341"/>
            <a:ext cx="9144000" cy="209073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058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1512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E5D4FC-2B8B-E743-AC24-B578D708B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728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945784E8-A3CE-124F-9BC9-CC8DCE5FAC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19944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79C2EEB-0606-724C-B21B-D4894DB48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256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63033-1672-4F4D-9D81-FC3C4CBE29FF}"/>
              </a:ext>
            </a:extLst>
          </p:cNvPr>
          <p:cNvSpPr/>
          <p:nvPr userDrawn="1"/>
        </p:nvSpPr>
        <p:spPr>
          <a:xfrm>
            <a:off x="-8740" y="0"/>
            <a:ext cx="9152740" cy="5143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405A52-5812-3E4B-86CA-51F604E11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FF5E4F-82A7-774B-B722-8C06A4D57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99147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60032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A385AB0-51FB-6544-9F50-D5D4E05976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16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32261E-5B1F-844A-9AB4-7109B3051A14}"/>
              </a:ext>
            </a:extLst>
          </p:cNvPr>
          <p:cNvSpPr/>
          <p:nvPr userDrawn="1"/>
        </p:nvSpPr>
        <p:spPr>
          <a:xfrm>
            <a:off x="-8740" y="0"/>
            <a:ext cx="9152740" cy="5143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1733E1-FD5D-7347-8688-E033444A0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7AED77-00E7-8440-9582-DC12C9D0D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382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79267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E5D4FC-2B8B-E743-AC24-B578D708B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152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F3327844-F714-3A44-B261-467CF600B3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34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152F0D-BB2F-A746-B6F4-CC209BC7BF90}"/>
              </a:ext>
            </a:extLst>
          </p:cNvPr>
          <p:cNvSpPr/>
          <p:nvPr userDrawn="1"/>
        </p:nvSpPr>
        <p:spPr>
          <a:xfrm>
            <a:off x="-8740" y="0"/>
            <a:ext cx="9144000" cy="5143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AD1845-7C8B-E64A-9A13-3FD9A168E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50CAF5-0378-0F48-B796-C8995F89C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058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1512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E5D4FC-2B8B-E743-AC24-B578D708B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728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945784E8-A3CE-124F-9BC9-CC8DCE5FAC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19944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53F1FBA-1C3F-4548-82C6-E34C6A0CC4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52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CB57D5-EF44-144C-9888-A7EBA8DA4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B35EB-998C-4940-8BB7-AE89F0A31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99147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60032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9C3ADF8-FB07-B145-B184-8CBEA9E0F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28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1293A4-C0F8-8C48-9392-5AEFB4EC6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7252AA-ADFC-D047-BC2A-9E3BE0449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1275664" y="2766735"/>
            <a:ext cx="6420494" cy="3511422"/>
          </a:xfrm>
          <a:prstGeom prst="rect">
            <a:avLst/>
          </a:prstGeom>
        </p:spPr>
      </p:pic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18382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79267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E5D4FC-2B8B-E743-AC24-B578D708B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152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4E0EFA5-9DF5-C749-9A1A-82496EA50A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135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7DBD0A-8DDB-D44D-B9BC-61164A696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705671-7E5B-5548-B967-8F8909D05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1275664" y="2766735"/>
            <a:ext cx="6420494" cy="3511422"/>
          </a:xfrm>
          <a:prstGeom prst="rect">
            <a:avLst/>
          </a:prstGeom>
        </p:spPr>
      </p:pic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9058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71512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EBE5D4FC-2B8B-E743-AC24-B578D708BC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95728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945784E8-A3CE-124F-9BC9-CC8DCE5FAC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19944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5D58084-10A5-1C46-A709-8D8F3BE5D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584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2BAC670-7E17-0441-A522-0F3DBB8664AB}"/>
              </a:ext>
            </a:extLst>
          </p:cNvPr>
          <p:cNvCxnSpPr/>
          <p:nvPr userDrawn="1"/>
        </p:nvCxnSpPr>
        <p:spPr>
          <a:xfrm>
            <a:off x="3217624" y="1491630"/>
            <a:ext cx="0" cy="20162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C97F6E5-0B15-5746-BD7A-0109C707C6C1}"/>
              </a:ext>
            </a:extLst>
          </p:cNvPr>
          <p:cNvCxnSpPr/>
          <p:nvPr userDrawn="1"/>
        </p:nvCxnSpPr>
        <p:spPr>
          <a:xfrm>
            <a:off x="5926378" y="1491630"/>
            <a:ext cx="0" cy="20162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>
            <a:extLst>
              <a:ext uri="{FF2B5EF4-FFF2-40B4-BE49-F238E27FC236}">
                <a16:creationId xmlns:a16="http://schemas.microsoft.com/office/drawing/2014/main" id="{9F689DCE-A5E5-C74B-B7AF-8DD1709A0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8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A0E879-6084-C442-AFF5-520A4DABCA69}"/>
              </a:ext>
            </a:extLst>
          </p:cNvPr>
          <p:cNvSpPr/>
          <p:nvPr userDrawn="1"/>
        </p:nvSpPr>
        <p:spPr>
          <a:xfrm>
            <a:off x="0" y="1"/>
            <a:ext cx="9150263" cy="51752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195903-0C7C-B346-BF82-6C39C178A270}"/>
              </a:ext>
            </a:extLst>
          </p:cNvPr>
          <p:cNvCxnSpPr/>
          <p:nvPr userDrawn="1"/>
        </p:nvCxnSpPr>
        <p:spPr>
          <a:xfrm>
            <a:off x="3217624" y="1491630"/>
            <a:ext cx="0" cy="201622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6FBABA-99D5-754B-9C81-20AC98C416CB}"/>
              </a:ext>
            </a:extLst>
          </p:cNvPr>
          <p:cNvCxnSpPr/>
          <p:nvPr userDrawn="1"/>
        </p:nvCxnSpPr>
        <p:spPr>
          <a:xfrm>
            <a:off x="5926378" y="1491630"/>
            <a:ext cx="0" cy="201622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EFFD8131-27BB-0C48-8672-55639EDA8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2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D4BD1F-F54E-884C-8B7F-BB7034198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237252" y="-948740"/>
            <a:ext cx="7276168" cy="3979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EF9656-1AB9-6942-A2CD-30DEE1A9D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1085665" y="2173086"/>
            <a:ext cx="7276168" cy="3979397"/>
          </a:xfrm>
          <a:prstGeom prst="rect">
            <a:avLst/>
          </a:prstGeom>
        </p:spPr>
      </p:pic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290B83E-4A39-8E4E-B6B6-D3819EEE8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486" y="915566"/>
            <a:ext cx="2629394" cy="2577109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2981567-5028-ED47-8DD0-A57454C7E1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890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5B7D87-C570-9445-91FC-3E81715F55B0}"/>
              </a:ext>
            </a:extLst>
          </p:cNvPr>
          <p:cNvCxnSpPr/>
          <p:nvPr userDrawn="1"/>
        </p:nvCxnSpPr>
        <p:spPr>
          <a:xfrm>
            <a:off x="2478066" y="1491630"/>
            <a:ext cx="0" cy="20162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AB54AE-B95D-0D45-BA8D-7EB5D14CCF4D}"/>
              </a:ext>
            </a:extLst>
          </p:cNvPr>
          <p:cNvCxnSpPr/>
          <p:nvPr userDrawn="1"/>
        </p:nvCxnSpPr>
        <p:spPr>
          <a:xfrm>
            <a:off x="4572000" y="1491630"/>
            <a:ext cx="0" cy="20162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3EC14D-E849-B64D-A2ED-5AB44503B337}"/>
              </a:ext>
            </a:extLst>
          </p:cNvPr>
          <p:cNvCxnSpPr/>
          <p:nvPr userDrawn="1"/>
        </p:nvCxnSpPr>
        <p:spPr>
          <a:xfrm>
            <a:off x="6665934" y="1491630"/>
            <a:ext cx="0" cy="20162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8C144C7A-C7B0-704F-88BE-FB56F6A56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23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597D55-51FB-C941-9EC2-B2457E893A66}"/>
              </a:ext>
            </a:extLst>
          </p:cNvPr>
          <p:cNvSpPr/>
          <p:nvPr userDrawn="1"/>
        </p:nvSpPr>
        <p:spPr>
          <a:xfrm>
            <a:off x="0" y="0"/>
            <a:ext cx="9150263" cy="51752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AAA17D-D4F7-3346-812A-A54F20ECBD88}"/>
              </a:ext>
            </a:extLst>
          </p:cNvPr>
          <p:cNvCxnSpPr/>
          <p:nvPr userDrawn="1"/>
        </p:nvCxnSpPr>
        <p:spPr>
          <a:xfrm>
            <a:off x="2478066" y="1491630"/>
            <a:ext cx="0" cy="201622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E69338-F513-1045-955A-4DA1BFDDE85C}"/>
              </a:ext>
            </a:extLst>
          </p:cNvPr>
          <p:cNvCxnSpPr/>
          <p:nvPr userDrawn="1"/>
        </p:nvCxnSpPr>
        <p:spPr>
          <a:xfrm>
            <a:off x="4572000" y="1491630"/>
            <a:ext cx="0" cy="201622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798115-DEA8-B04E-A9B6-F8C2907A8AFB}"/>
              </a:ext>
            </a:extLst>
          </p:cNvPr>
          <p:cNvCxnSpPr/>
          <p:nvPr userDrawn="1"/>
        </p:nvCxnSpPr>
        <p:spPr>
          <a:xfrm>
            <a:off x="6665934" y="1491630"/>
            <a:ext cx="0" cy="2016224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27026D4E-6CE2-5D46-A396-2D51EEAC94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16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ED88E0-0E22-B948-8653-8E5267CA7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787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2A6496-E25B-864C-913F-9FA9285EA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821DA-9A72-B749-B72B-20C3E38D66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915624" y="2550711"/>
            <a:ext cx="6420494" cy="3511422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84EE42F-2080-3D4D-9CC2-B0F9164D2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75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259BC6-BA65-0546-BD3F-4D6434563B59}"/>
              </a:ext>
            </a:extLst>
          </p:cNvPr>
          <p:cNvSpPr/>
          <p:nvPr userDrawn="1"/>
        </p:nvSpPr>
        <p:spPr>
          <a:xfrm>
            <a:off x="0" y="0"/>
            <a:ext cx="9150263" cy="51752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253F716-70C5-0B47-91E2-2C2C7FC937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45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1242A-DD7B-B243-B74C-BE4ED82F7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2519174">
            <a:off x="2637531" y="-1595056"/>
            <a:ext cx="9599354" cy="58655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533B84-F89B-AE43-BD05-738D0A153F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0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259BC6-BA65-0546-BD3F-4D6434563B59}"/>
              </a:ext>
            </a:extLst>
          </p:cNvPr>
          <p:cNvSpPr/>
          <p:nvPr userDrawn="1"/>
        </p:nvSpPr>
        <p:spPr>
          <a:xfrm>
            <a:off x="0" y="0"/>
            <a:ext cx="9150263" cy="5143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21ABA-D7F6-9B45-892D-597EA38B7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2519174">
            <a:off x="2637531" y="-1595056"/>
            <a:ext cx="9599354" cy="586552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BAFD6B22-BD90-424B-BEC0-2E921C213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91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C89A1C6-44F8-8B44-B9E2-538C05E340A8}"/>
              </a:ext>
            </a:extLst>
          </p:cNvPr>
          <p:cNvSpPr/>
          <p:nvPr userDrawn="1"/>
        </p:nvSpPr>
        <p:spPr>
          <a:xfrm>
            <a:off x="5868144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D586F1D7-7F8C-F544-8363-6A9A838472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144" y="273338"/>
            <a:ext cx="4230216" cy="4238050"/>
          </a:xfrm>
          <a:solidFill>
            <a:schemeClr val="bg1">
              <a:lumMod val="85000"/>
            </a:schemeClr>
          </a:solidFill>
        </p:spPr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4207C4D1-29D4-464A-B594-0650CE431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14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EE8D46-2BC9-AC45-B536-805C0E995BCD}"/>
              </a:ext>
            </a:extLst>
          </p:cNvPr>
          <p:cNvSpPr/>
          <p:nvPr userDrawn="1"/>
        </p:nvSpPr>
        <p:spPr>
          <a:xfrm>
            <a:off x="5868144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EAED701D-E222-324C-9EF3-31F80E5C55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5144" y="2505689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65E52C5-2357-624B-A24E-FC165F3F32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5144" y="273235"/>
            <a:ext cx="4230216" cy="2066208"/>
          </a:xfrm>
          <a:solidFill>
            <a:schemeClr val="bg1">
              <a:lumMod val="85000"/>
            </a:schemeClr>
          </a:solidFill>
        </p:spPr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4A8026F6-A9C1-3E40-A1D4-8DF53132B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5951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DC96C8-5F9B-5749-B79C-92EC9A8B02EC}"/>
              </a:ext>
            </a:extLst>
          </p:cNvPr>
          <p:cNvSpPr/>
          <p:nvPr userDrawn="1"/>
        </p:nvSpPr>
        <p:spPr>
          <a:xfrm>
            <a:off x="5868144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738BEBCE-A070-EC42-A127-7F68601A97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5144" y="2505689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2195405B-0682-D34F-AEC7-4818FFC24E0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44947" y="273235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7CDD8486-D914-EF46-8B87-FA1AAB8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9306" y="273235"/>
            <a:ext cx="2034000" cy="2066208"/>
          </a:xfrm>
          <a:solidFill>
            <a:schemeClr val="bg1">
              <a:lumMod val="85000"/>
            </a:schemeClr>
          </a:solidFill>
        </p:spPr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631E1419-6DF4-6C43-A680-B0267149E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12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D8A43F-B1FB-4D48-B20F-7120CE028532}"/>
              </a:ext>
            </a:extLst>
          </p:cNvPr>
          <p:cNvSpPr/>
          <p:nvPr userDrawn="1"/>
        </p:nvSpPr>
        <p:spPr>
          <a:xfrm>
            <a:off x="0" y="0"/>
            <a:ext cx="9150263" cy="51752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E0921F-3E61-6C4D-9F08-F2C9BBFD73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237252" y="-948740"/>
            <a:ext cx="7276168" cy="3979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DE8839-874E-5D4E-A21B-67B0D39B1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1085665" y="2173086"/>
            <a:ext cx="7276168" cy="3979397"/>
          </a:xfrm>
          <a:prstGeom prst="rect">
            <a:avLst/>
          </a:prstGeom>
        </p:spPr>
      </p:pic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290B83E-4A39-8E4E-B6B6-D3819EEE8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486" y="915566"/>
            <a:ext cx="2629394" cy="2577109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5A8C4BF-80BE-0E44-B57E-2D09CB6AA9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853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79E8FC-7774-C345-9ED8-B71C955BE986}"/>
              </a:ext>
            </a:extLst>
          </p:cNvPr>
          <p:cNvSpPr/>
          <p:nvPr userDrawn="1"/>
        </p:nvSpPr>
        <p:spPr>
          <a:xfrm>
            <a:off x="5868144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BEF9004-DE8F-4543-A426-6406B72916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5144" y="1548841"/>
            <a:ext cx="2053803" cy="2962650"/>
          </a:xfrm>
          <a:solidFill>
            <a:schemeClr val="bg1">
              <a:lumMod val="85000"/>
            </a:schemeClr>
          </a:solidFill>
        </p:spPr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652520AB-68AF-DB4B-A000-1C416178D2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44947" y="273235"/>
            <a:ext cx="2034000" cy="1111148"/>
          </a:xfrm>
          <a:solidFill>
            <a:schemeClr val="bg1">
              <a:lumMod val="85000"/>
            </a:schemeClr>
          </a:solidFill>
        </p:spPr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26A7ACE3-38A9-2442-A1DC-B5694583FA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9306" y="273235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DCD5E609-10A9-9F43-A6D7-8476A55714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9736" y="2503021"/>
            <a:ext cx="2034000" cy="2008470"/>
          </a:xfrm>
          <a:solidFill>
            <a:schemeClr val="bg1">
              <a:lumMod val="85000"/>
            </a:schemeClr>
          </a:solidFill>
        </p:spPr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6CF0F8FF-C7A3-5C45-91F5-56AF5311E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277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AED57C0F-5001-124A-8A54-51578A580A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8064" y="-1"/>
            <a:ext cx="3995936" cy="4587975"/>
          </a:xfrm>
          <a:solidFill>
            <a:schemeClr val="bg1">
              <a:lumMod val="85000"/>
            </a:schemeClr>
          </a:solid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843BE-8DA9-6F40-8F51-131A06DF3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09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C4D6E9-AE80-CA41-A2A6-29075D781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B611B5-B298-F445-A16A-6A5242DE1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9305B2C5-61D4-D047-B3F3-4AE0B0EA6F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00"/>
          <a:stretch/>
        </p:blipFill>
        <p:spPr bwMode="auto">
          <a:xfrm>
            <a:off x="1" y="4599782"/>
            <a:ext cx="9144000" cy="5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BF7A11F-E566-914F-9AB0-EE5C5A5673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5144" y="195486"/>
            <a:ext cx="4230216" cy="4238050"/>
          </a:xfrm>
          <a:solidFill>
            <a:schemeClr val="bg1">
              <a:lumMod val="8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1056233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CE16EF-C6E0-DD41-B5B9-B39230227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80DA9-EA0B-0245-B0AE-F43E8A3C9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B29ED6FF-FB07-6348-A6D8-9C3E39ED2B8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5144" y="2505689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A63440FC-F145-AE4E-996E-16EC55EA57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5144" y="273235"/>
            <a:ext cx="4230216" cy="2066208"/>
          </a:xfrm>
          <a:solidFill>
            <a:schemeClr val="bg1">
              <a:lumMod val="85000"/>
            </a:schemeClr>
          </a:solid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A57B0C1-0276-0143-907F-A26D0289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60411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6A4B51-3177-784E-BF79-CEA8448535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5D14FC-42E6-2543-A3E8-9D5491EE6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E080C111-E743-104F-948E-89A8E24D4B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5144" y="2505689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353BFBE5-7BD3-B44A-912F-59B2FCE031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44947" y="273235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08EFCA0B-606E-FF42-9A14-842D08C9C8D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9306" y="273235"/>
            <a:ext cx="2034000" cy="2066208"/>
          </a:xfrm>
          <a:solidFill>
            <a:schemeClr val="bg1">
              <a:lumMod val="85000"/>
            </a:schemeClr>
          </a:solidFill>
        </p:spPr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E5F49C67-7AF6-3848-A958-B1EE61BF0A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103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3468931-C7C3-3C45-8540-E9981A07C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358710" y="-915008"/>
            <a:ext cx="6420494" cy="3511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53C60E-1412-6B48-AD9F-17BA19A3E6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F8E7988-7992-AE44-8D65-79AE9BFE19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5144" y="1548841"/>
            <a:ext cx="2053803" cy="2962650"/>
          </a:xfrm>
          <a:solidFill>
            <a:schemeClr val="bg1">
              <a:lumMod val="85000"/>
            </a:schemeClr>
          </a:solidFill>
        </p:spPr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1934AB82-02D0-1F47-87C1-01FD06F2E6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44947" y="273235"/>
            <a:ext cx="2034000" cy="1111148"/>
          </a:xfrm>
          <a:solidFill>
            <a:schemeClr val="bg1">
              <a:lumMod val="85000"/>
            </a:schemeClr>
          </a:solidFill>
        </p:spPr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941CA590-F69D-CE4F-B77F-6E3BF75C05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19306" y="273235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A851EAA-4C8A-F645-8580-0472A3CB13D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19736" y="2503021"/>
            <a:ext cx="2034000" cy="2008470"/>
          </a:xfrm>
          <a:solidFill>
            <a:schemeClr val="bg1">
              <a:lumMod val="85000"/>
            </a:schemeClr>
          </a:solidFill>
        </p:spPr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9958A3B-64CF-0541-B8A0-9B9B329106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40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57F4CE-97DD-9B43-ABC6-BBB4CF9CABE4}"/>
              </a:ext>
            </a:extLst>
          </p:cNvPr>
          <p:cNvSpPr/>
          <p:nvPr userDrawn="1"/>
        </p:nvSpPr>
        <p:spPr>
          <a:xfrm>
            <a:off x="0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03D93973-21A7-0247-BC27-F861E47CB1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512" y="275383"/>
            <a:ext cx="4230216" cy="4238050"/>
          </a:xfrm>
          <a:solidFill>
            <a:schemeClr val="bg1">
              <a:lumMod val="85000"/>
            </a:schemeClr>
          </a:solidFill>
        </p:spPr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47CA252-A565-844E-B182-548BF46DD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583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7CDFFE-00BF-B245-9B3D-7919AB350212}"/>
              </a:ext>
            </a:extLst>
          </p:cNvPr>
          <p:cNvSpPr/>
          <p:nvPr userDrawn="1"/>
        </p:nvSpPr>
        <p:spPr>
          <a:xfrm>
            <a:off x="1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78510D9B-FE84-1843-9713-FDCB9A71510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512" y="2507031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19F05981-3145-BE42-86D2-DE2DA9A1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9512" y="274577"/>
            <a:ext cx="4230216" cy="2066208"/>
          </a:xfrm>
          <a:solidFill>
            <a:schemeClr val="bg1">
              <a:lumMod val="85000"/>
            </a:schemeClr>
          </a:solidFill>
        </p:spPr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A7B45E8E-E66A-694D-9DDA-43C4CFB3FB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48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82A9EF9-1C2D-6B4B-9C65-69670C67841C}"/>
              </a:ext>
            </a:extLst>
          </p:cNvPr>
          <p:cNvSpPr/>
          <p:nvPr userDrawn="1"/>
        </p:nvSpPr>
        <p:spPr>
          <a:xfrm>
            <a:off x="0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11DC9DB-82C1-934E-939B-25884B749FE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566" y="2505689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251A2EE9-7FE2-3F4A-8E2B-53190610FF0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369" y="273235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6390545D-30DE-E346-BD0C-A027E6D29C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75728" y="273235"/>
            <a:ext cx="2034000" cy="2066208"/>
          </a:xfrm>
          <a:solidFill>
            <a:schemeClr val="bg1">
              <a:lumMod val="85000"/>
            </a:schemeClr>
          </a:solidFill>
        </p:spPr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9495CBD1-988D-0A46-A1DB-89BA16C29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83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E6F2B4A-DAD5-AF48-B92F-A38F1144088B}"/>
              </a:ext>
            </a:extLst>
          </p:cNvPr>
          <p:cNvSpPr/>
          <p:nvPr userDrawn="1"/>
        </p:nvSpPr>
        <p:spPr>
          <a:xfrm>
            <a:off x="1" y="0"/>
            <a:ext cx="3275856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38CD6A5C-3E77-7F40-952F-E6C0C9C83F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566" y="1547032"/>
            <a:ext cx="2053803" cy="2962650"/>
          </a:xfrm>
          <a:solidFill>
            <a:schemeClr val="bg1">
              <a:lumMod val="85000"/>
            </a:schemeClr>
          </a:solidFill>
        </p:spPr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1D7FFDD0-F18A-AC4B-84BD-CB48D9817F7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369" y="271426"/>
            <a:ext cx="2034000" cy="1111148"/>
          </a:xfrm>
          <a:solidFill>
            <a:schemeClr val="bg1">
              <a:lumMod val="85000"/>
            </a:schemeClr>
          </a:solidFill>
        </p:spPr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F85E5EE-ABD5-BC4B-AA6E-6B509FB4589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75728" y="271426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57B323C4-4D65-7948-A4DE-35016417F7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76158" y="2501212"/>
            <a:ext cx="2034000" cy="2008470"/>
          </a:xfrm>
          <a:solidFill>
            <a:schemeClr val="bg1">
              <a:lumMod val="85000"/>
            </a:schemeClr>
          </a:solidFill>
        </p:spPr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4D7C02C6-2096-3D49-85D3-D1FEAB189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139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D8A43F-B1FB-4D48-B20F-7120CE028532}"/>
              </a:ext>
            </a:extLst>
          </p:cNvPr>
          <p:cNvSpPr/>
          <p:nvPr userDrawn="1"/>
        </p:nvSpPr>
        <p:spPr>
          <a:xfrm>
            <a:off x="0" y="0"/>
            <a:ext cx="9150263" cy="517524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290B83E-4A39-8E4E-B6B6-D3819EEE8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2486" y="915566"/>
            <a:ext cx="2629394" cy="2577109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1D04DF5-92F2-1C49-A12D-25B2A3894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19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6888CF-59F9-AB40-AFFF-05E70BF27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813285" y="-987016"/>
            <a:ext cx="6420494" cy="3511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247CF9-E4A5-D94A-9A2C-AB5EE2116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E15063A2-72BF-CE47-9B72-EBDD111DE1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9512" y="275383"/>
            <a:ext cx="4230216" cy="4238050"/>
          </a:xfrm>
          <a:solidFill>
            <a:schemeClr val="bg1">
              <a:lumMod val="85000"/>
            </a:schemeClr>
          </a:solidFill>
        </p:spPr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01ED36B6-72B9-8D41-A57D-E5417B6C0B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102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96B7DC-0644-A142-A428-CC1C921DB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813285" y="-987016"/>
            <a:ext cx="6420494" cy="3511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B35E3B-9646-AE4D-BDE0-618BDD929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DBDDAB64-2FF3-5042-BEC2-74B2D58B49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512" y="2507031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F9C4D8ED-27BC-F64F-9DB1-CF5D125F88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9512" y="274577"/>
            <a:ext cx="4230216" cy="2066208"/>
          </a:xfrm>
          <a:solidFill>
            <a:schemeClr val="bg1">
              <a:lumMod val="85000"/>
            </a:schemeClr>
          </a:solid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9D1562D5-B681-B742-B1AC-082D47A789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867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3DC0A0-A33D-4145-B60E-DE59A0730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813285" y="-987016"/>
            <a:ext cx="6420494" cy="3511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D17F6B-F9C5-2346-9FBD-6699F5B00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EF81F232-A494-C843-9545-730BB44311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566" y="2505689"/>
            <a:ext cx="4230216" cy="2005802"/>
          </a:xfrm>
          <a:solidFill>
            <a:schemeClr val="bg1">
              <a:lumMod val="85000"/>
            </a:schemeClr>
          </a:solidFill>
        </p:spPr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8F0C3740-3A13-454D-978F-A2039EF3EF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369" y="273235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DAA6AEFF-7EAC-E546-8480-4B0D3964DF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75728" y="273235"/>
            <a:ext cx="2034000" cy="2066208"/>
          </a:xfrm>
          <a:solidFill>
            <a:schemeClr val="bg1">
              <a:lumMod val="85000"/>
            </a:schemeClr>
          </a:solidFill>
        </p:spPr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586EDFA-EEC9-3245-8F9C-F0038A59EE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801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D4D2CC-7B70-7F49-98F2-0437D97EE9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9652">
            <a:off x="4813285" y="-987016"/>
            <a:ext cx="6420494" cy="35114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363BC-23D6-7E48-B9D2-0AF539285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 rot="11700000">
            <a:off x="-771608" y="2611458"/>
            <a:ext cx="6420494" cy="3511422"/>
          </a:xfrm>
          <a:prstGeom prst="rect">
            <a:avLst/>
          </a:prstGeom>
        </p:spPr>
      </p:pic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450CA04D-E2BE-4345-9E62-6FE3E681D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1566" y="1547032"/>
            <a:ext cx="2053803" cy="2962650"/>
          </a:xfrm>
          <a:solidFill>
            <a:schemeClr val="bg1">
              <a:lumMod val="85000"/>
            </a:schemeClr>
          </a:solidFill>
        </p:spPr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3C1DAAD2-DF6E-F746-84C8-6EA2BA30E45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369" y="271426"/>
            <a:ext cx="2034000" cy="1111148"/>
          </a:xfrm>
          <a:solidFill>
            <a:schemeClr val="bg1">
              <a:lumMod val="85000"/>
            </a:schemeClr>
          </a:solidFill>
        </p:spPr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05B46E07-DD00-554E-A2A4-77BD9C0D9A2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375728" y="271426"/>
            <a:ext cx="2034000" cy="2066208"/>
          </a:xfrm>
          <a:solidFill>
            <a:schemeClr val="bg1">
              <a:lumMod val="85000"/>
            </a:schemeClr>
          </a:solidFill>
        </p:spPr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E6921934-BDAA-F243-BDC5-9ECEC7916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76158" y="2501212"/>
            <a:ext cx="2034000" cy="2008470"/>
          </a:xfrm>
          <a:solidFill>
            <a:schemeClr val="bg1">
              <a:lumMod val="85000"/>
            </a:schemeClr>
          </a:solidFill>
        </p:spPr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9ACFCB81-D8E6-A148-88A9-721FB41697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061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759F83-64C4-B242-B34E-36330D22EF1C}"/>
              </a:ext>
            </a:extLst>
          </p:cNvPr>
          <p:cNvSpPr/>
          <p:nvPr userDrawn="1"/>
        </p:nvSpPr>
        <p:spPr>
          <a:xfrm>
            <a:off x="0" y="0"/>
            <a:ext cx="9150263" cy="514349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5104ECE5-4520-DA4E-AC61-3D5BAAEBF0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83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AED57C0F-5001-124A-8A54-51578A580A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8064" y="-1"/>
            <a:ext cx="3995936" cy="4587975"/>
          </a:xfrm>
          <a:solidFill>
            <a:schemeClr val="bg1">
              <a:lumMod val="85000"/>
            </a:schemeClr>
          </a:solid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843BE-8DA9-6F40-8F51-131A06DF3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55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AED57C0F-5001-124A-8A54-51578A580A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4784726"/>
          </a:xfrm>
          <a:solidFill>
            <a:schemeClr val="bg1">
              <a:lumMod val="85000"/>
            </a:schemeClr>
          </a:solid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966C5-AD02-8247-A111-510CBA7963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004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AED57C0F-5001-124A-8A54-51578A580A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9144000" cy="4784726"/>
          </a:xfrm>
          <a:solidFill>
            <a:schemeClr val="bg1">
              <a:lumMod val="85000"/>
            </a:schemeClr>
          </a:solid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75095-C544-8741-92CC-673C1048D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695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B65BAC-D0DD-7340-919A-CD900F871F28}"/>
              </a:ext>
            </a:extLst>
          </p:cNvPr>
          <p:cNvSpPr/>
          <p:nvPr userDrawn="1"/>
        </p:nvSpPr>
        <p:spPr>
          <a:xfrm>
            <a:off x="6156176" y="2715766"/>
            <a:ext cx="2987824" cy="2427734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21850-DE5E-AA41-A288-8BC79BFD5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784"/>
            <a:ext cx="3006483" cy="2631302"/>
          </a:xfrm>
          <a:solidFill>
            <a:schemeClr val="bg1">
              <a:lumMod val="85000"/>
            </a:schemeClr>
          </a:solidFill>
        </p:spPr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2B8BEFF-8605-2F4E-A23A-58A9D29DD8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7427" y="11784"/>
            <a:ext cx="1455545" cy="2631302"/>
          </a:xfrm>
          <a:solidFill>
            <a:schemeClr val="bg1">
              <a:lumMod val="85000"/>
            </a:schemeClr>
          </a:solidFill>
        </p:spPr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94B28AA-65B2-424D-9254-41E71EE0C2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9687" y="0"/>
            <a:ext cx="1455545" cy="1275605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997748B-C8BE-1843-A6CD-50F432AB84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9687" y="1367481"/>
            <a:ext cx="1455545" cy="1275605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C781DC9B-7ADB-1142-9880-004D4DB653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9696" y="0"/>
            <a:ext cx="2977479" cy="2631301"/>
          </a:xfrm>
          <a:solidFill>
            <a:schemeClr val="bg1">
              <a:lumMod val="85000"/>
            </a:schemeClr>
          </a:solidFill>
        </p:spPr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AF2856FA-066F-6849-8CE4-2E2ECE310C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1856" y="2718861"/>
            <a:ext cx="2000208" cy="2065863"/>
          </a:xfrm>
          <a:solidFill>
            <a:schemeClr val="bg1">
              <a:lumMod val="85000"/>
            </a:schemeClr>
          </a:solidFill>
        </p:spPr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64EBF55A-9888-0E44-BB2E-51D4955D85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64078" y="2718861"/>
            <a:ext cx="4021131" cy="2065863"/>
          </a:xfrm>
          <a:solidFill>
            <a:schemeClr val="bg1">
              <a:lumMod val="85000"/>
            </a:schemeClr>
          </a:solid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FB1CA2FE-CD24-2A42-A303-A4260FB07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824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D1DEE29-B09E-7F43-A1FE-6B3D865574E3}"/>
              </a:ext>
            </a:extLst>
          </p:cNvPr>
          <p:cNvSpPr/>
          <p:nvPr userDrawn="1"/>
        </p:nvSpPr>
        <p:spPr>
          <a:xfrm>
            <a:off x="-11856" y="0"/>
            <a:ext cx="1520389" cy="263130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94B28AA-65B2-424D-9254-41E71EE0C2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29664" y="0"/>
            <a:ext cx="1455545" cy="1275605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997748B-C8BE-1843-A6CD-50F432AB84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29664" y="1367481"/>
            <a:ext cx="1455545" cy="1275605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C781DC9B-7ADB-1142-9880-004D4DB653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66521" y="0"/>
            <a:ext cx="2977479" cy="2631301"/>
          </a:xfrm>
          <a:solidFill>
            <a:schemeClr val="bg1">
              <a:lumMod val="85000"/>
            </a:schemeClr>
          </a:solidFill>
        </p:spPr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AF2856FA-066F-6849-8CE4-2E2ECE310C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1856" y="2710249"/>
            <a:ext cx="2000208" cy="2074476"/>
          </a:xfrm>
          <a:solidFill>
            <a:schemeClr val="bg1">
              <a:lumMod val="85000"/>
            </a:schemeClr>
          </a:solidFill>
        </p:spPr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64EBF55A-9888-0E44-BB2E-51D4955D85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64078" y="2722032"/>
            <a:ext cx="4021131" cy="2062693"/>
          </a:xfrm>
          <a:solidFill>
            <a:schemeClr val="bg1">
              <a:lumMod val="85000"/>
            </a:schemeClr>
          </a:solidFill>
        </p:spPr>
      </p:sp>
      <p:sp>
        <p:nvSpPr>
          <p:cNvPr id="38" name="Picture Placeholder 14">
            <a:extLst>
              <a:ext uri="{FF2B5EF4-FFF2-40B4-BE49-F238E27FC236}">
                <a16:creationId xmlns:a16="http://schemas.microsoft.com/office/drawing/2014/main" id="{57CE2153-260D-7547-8BA8-4466148149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8284" y="2710249"/>
            <a:ext cx="2985716" cy="2062693"/>
          </a:xfrm>
          <a:solidFill>
            <a:schemeClr val="bg1">
              <a:lumMod val="85000"/>
            </a:schemeClr>
          </a:solidFill>
        </p:spPr>
      </p:sp>
      <p:sp>
        <p:nvSpPr>
          <p:cNvPr id="39" name="Picture Placeholder 14">
            <a:extLst>
              <a:ext uri="{FF2B5EF4-FFF2-40B4-BE49-F238E27FC236}">
                <a16:creationId xmlns:a16="http://schemas.microsoft.com/office/drawing/2014/main" id="{5592CAE4-867D-1E4A-877D-397B772571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89846" y="11784"/>
            <a:ext cx="2958505" cy="2631302"/>
          </a:xfrm>
          <a:solidFill>
            <a:schemeClr val="bg1">
              <a:lumMod val="85000"/>
            </a:schemeClr>
          </a:solid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D242397-4A7C-4A4C-B3E6-37473CD51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83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329F96-6497-E443-B138-27F606945EBD}"/>
              </a:ext>
            </a:extLst>
          </p:cNvPr>
          <p:cNvSpPr/>
          <p:nvPr userDrawn="1"/>
        </p:nvSpPr>
        <p:spPr>
          <a:xfrm>
            <a:off x="0" y="2499742"/>
            <a:ext cx="9144000" cy="2643758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F4FA457E-0B29-1F45-A5D2-AD49357A8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83" y="381269"/>
            <a:ext cx="2523162" cy="3828738"/>
          </a:xfrm>
          <a:solidFill>
            <a:schemeClr val="bg1">
              <a:lumMod val="85000"/>
            </a:schemeClr>
          </a:solidFill>
        </p:spPr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09992DB-15AD-A044-8AFE-19D5196EA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4236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CB381A3-CC63-5C4F-8784-21059659876A}"/>
              </a:ext>
            </a:extLst>
          </p:cNvPr>
          <p:cNvSpPr/>
          <p:nvPr userDrawn="1"/>
        </p:nvSpPr>
        <p:spPr>
          <a:xfrm>
            <a:off x="6156176" y="0"/>
            <a:ext cx="2987824" cy="263130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2D21850-DE5E-AA41-A288-8BC79BFD5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1784"/>
            <a:ext cx="3006483" cy="2631302"/>
          </a:xfrm>
          <a:solidFill>
            <a:schemeClr val="bg1">
              <a:lumMod val="85000"/>
            </a:schemeClr>
          </a:solidFill>
        </p:spPr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2B8BEFF-8605-2F4E-A23A-58A9D29DD8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7427" y="11784"/>
            <a:ext cx="1455545" cy="2631302"/>
          </a:xfrm>
          <a:solidFill>
            <a:schemeClr val="bg1">
              <a:lumMod val="85000"/>
            </a:schemeClr>
          </a:solidFill>
        </p:spPr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94B28AA-65B2-424D-9254-41E71EE0C2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09687" y="0"/>
            <a:ext cx="1455545" cy="1275605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997748B-C8BE-1843-A6CD-50F432AB84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09687" y="1367481"/>
            <a:ext cx="1455545" cy="1275605"/>
          </a:xfrm>
          <a:solidFill>
            <a:schemeClr val="bg1">
              <a:lumMod val="85000"/>
            </a:schemeClr>
          </a:solidFill>
        </p:spPr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C781DC9B-7ADB-1142-9880-004D4DB653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9696" y="2718862"/>
            <a:ext cx="2977479" cy="2065863"/>
          </a:xfrm>
          <a:solidFill>
            <a:schemeClr val="bg1">
              <a:lumMod val="85000"/>
            </a:schemeClr>
          </a:solidFill>
        </p:spPr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AF2856FA-066F-6849-8CE4-2E2ECE310C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1856" y="2718862"/>
            <a:ext cx="2000208" cy="2065863"/>
          </a:xfrm>
          <a:solidFill>
            <a:schemeClr val="bg1">
              <a:lumMod val="85000"/>
            </a:schemeClr>
          </a:solidFill>
        </p:spPr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64EBF55A-9888-0E44-BB2E-51D4955D85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64078" y="2718862"/>
            <a:ext cx="4021131" cy="2065863"/>
          </a:xfrm>
          <a:solidFill>
            <a:schemeClr val="bg1">
              <a:lumMod val="85000"/>
            </a:schemeClr>
          </a:solidFill>
        </p:spPr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CCF33EE9-85B5-0049-9E1E-0A452AFB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6014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C5046F-5FF6-1345-9032-38D9257A1EB4}"/>
              </a:ext>
            </a:extLst>
          </p:cNvPr>
          <p:cNvSpPr/>
          <p:nvPr userDrawn="1"/>
        </p:nvSpPr>
        <p:spPr>
          <a:xfrm>
            <a:off x="6084168" y="0"/>
            <a:ext cx="3059832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641">
            <a:extLst>
              <a:ext uri="{FF2B5EF4-FFF2-40B4-BE49-F238E27FC236}">
                <a16:creationId xmlns:a16="http://schemas.microsoft.com/office/drawing/2014/main" id="{932637C5-9FB2-E94D-B018-AD465FFF8299}"/>
              </a:ext>
            </a:extLst>
          </p:cNvPr>
          <p:cNvGrpSpPr/>
          <p:nvPr userDrawn="1"/>
        </p:nvGrpSpPr>
        <p:grpSpPr>
          <a:xfrm>
            <a:off x="3970634" y="634247"/>
            <a:ext cx="5307017" cy="3580808"/>
            <a:chOff x="0" y="0"/>
            <a:chExt cx="14152043" cy="9548820"/>
          </a:xfrm>
        </p:grpSpPr>
        <p:pic>
          <p:nvPicPr>
            <p:cNvPr id="10" name="pasted-image.png">
              <a:extLst>
                <a:ext uri="{FF2B5EF4-FFF2-40B4-BE49-F238E27FC236}">
                  <a16:creationId xmlns:a16="http://schemas.microsoft.com/office/drawing/2014/main" id="{0B3C36AA-7F32-434F-A119-F7647819270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4147442" cy="954882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1" name="Shape 640">
              <a:extLst>
                <a:ext uri="{FF2B5EF4-FFF2-40B4-BE49-F238E27FC236}">
                  <a16:creationId xmlns:a16="http://schemas.microsoft.com/office/drawing/2014/main" id="{C04D2A00-68E6-F849-9DDF-ECD1A7D55B44}"/>
                </a:ext>
              </a:extLst>
            </p:cNvPr>
            <p:cNvSpPr/>
            <p:nvPr/>
          </p:nvSpPr>
          <p:spPr>
            <a:xfrm>
              <a:off x="2109569" y="731466"/>
              <a:ext cx="12042475" cy="7611433"/>
            </a:xfrm>
            <a:prstGeom prst="rect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EAE0BE"/>
                  </a:solidFill>
                </a:defRPr>
              </a:pPr>
              <a:endParaRPr sz="1200"/>
            </a:p>
          </p:txBody>
        </p:sp>
      </p:grpSp>
      <p:pic>
        <p:nvPicPr>
          <p:cNvPr id="12" name="Picture Placeholder 2">
            <a:extLst>
              <a:ext uri="{FF2B5EF4-FFF2-40B4-BE49-F238E27FC236}">
                <a16:creationId xmlns:a16="http://schemas.microsoft.com/office/drawing/2014/main" id="{C67E70F5-FACD-7445-9DD7-9E6E902E2D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8786"/>
          <a:stretch>
            <a:fillRect/>
          </a:stretch>
        </p:blipFill>
        <p:spPr>
          <a:xfrm>
            <a:off x="4737100" y="896938"/>
            <a:ext cx="4516438" cy="2878137"/>
          </a:xfrm>
          <a:prstGeom prst="rect">
            <a:avLst/>
          </a:prstGeom>
          <a:solidFill>
            <a:srgbClr val="5A5A5B"/>
          </a:solidFill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919DF74-30B9-A349-A1F5-E8BCC9FACFCA}"/>
              </a:ext>
            </a:extLst>
          </p:cNvPr>
          <p:cNvSpPr txBox="1">
            <a:spLocks/>
          </p:cNvSpPr>
          <p:nvPr userDrawn="1"/>
        </p:nvSpPr>
        <p:spPr>
          <a:xfrm>
            <a:off x="263696" y="581481"/>
            <a:ext cx="4763705" cy="461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b="0" i="0" dirty="0">
                <a:latin typeface="Sommet Light" panose="02000505000000020004" pitchFamily="2" charset="77"/>
              </a:rPr>
              <a:t>STAY </a:t>
            </a:r>
            <a:r>
              <a:rPr lang="en-US" altLang="en-US" b="1" i="0" dirty="0">
                <a:solidFill>
                  <a:srgbClr val="00AEEF"/>
                </a:solidFill>
                <a:latin typeface="Sommet" panose="02000505000000020004" pitchFamily="2" charset="77"/>
              </a:rPr>
              <a:t>IN TOUCH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FCA64C3-1615-354A-BBB4-71E0538DE3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88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D8D0AA-81EA-1D41-B63C-367BBB7D53E0}"/>
              </a:ext>
            </a:extLst>
          </p:cNvPr>
          <p:cNvSpPr/>
          <p:nvPr userDrawn="1"/>
        </p:nvSpPr>
        <p:spPr>
          <a:xfrm>
            <a:off x="0" y="0"/>
            <a:ext cx="2483768" cy="514350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F4FA457E-0B29-1F45-A5D2-AD49357A8D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583" y="381269"/>
            <a:ext cx="2523162" cy="3828738"/>
          </a:xfrm>
          <a:solidFill>
            <a:schemeClr val="bg1">
              <a:lumMod val="85000"/>
            </a:schemeClr>
          </a:solidFill>
        </p:spPr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E1F2FB4-3BB7-8C43-BFEA-F43405482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7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ver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02"/>
            <a:ext cx="1957355" cy="127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AED57C0F-5001-124A-8A54-51578A580A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8064" y="-1"/>
            <a:ext cx="3995936" cy="4587975"/>
          </a:xfrm>
          <a:solidFill>
            <a:schemeClr val="bg1">
              <a:lumMod val="85000"/>
            </a:schemeClr>
          </a:solidFill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7843BE-8DA9-6F40-8F51-131A06DF3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A63033-1672-4F4D-9D81-FC3C4CBE29FF}"/>
              </a:ext>
            </a:extLst>
          </p:cNvPr>
          <p:cNvSpPr/>
          <p:nvPr userDrawn="1"/>
        </p:nvSpPr>
        <p:spPr>
          <a:xfrm>
            <a:off x="-830" y="1203598"/>
            <a:ext cx="9144000" cy="2090737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2674F3FE-8D21-EF4F-A1EC-6F527E42BC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99147" y="936794"/>
            <a:ext cx="1985466" cy="3012818"/>
          </a:xfrm>
          <a:solidFill>
            <a:schemeClr val="bg1">
              <a:lumMod val="85000"/>
            </a:schemeClr>
          </a:solidFill>
        </p:spPr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BF234A38-F4BA-2844-95B7-859BD9B1D8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60032" y="936794"/>
            <a:ext cx="1985466" cy="3012818"/>
          </a:xfrm>
          <a:solidFill>
            <a:schemeClr val="bg1">
              <a:lumMod val="85000"/>
            </a:schemeClr>
          </a:solidFill>
        </p:spPr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A68566C-FB36-774C-871C-95C62ECEF1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72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98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4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4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25832D-09DD-234F-AB56-749096D8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6196-D5B1-CE46-83BE-26F979E1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9BEB6-A9CD-FC45-A224-249D18C01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39D9-8216-6A44-A180-AD2B369441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4C06C-D18F-AD49-99CC-54FE45A81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07F36-4396-D744-8DBC-40FBD16B4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D51E-FD1B-A643-99D5-AFCE80C8B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7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1" r:id="rId2"/>
    <p:sldLayoutId id="2147484166" r:id="rId3"/>
    <p:sldLayoutId id="2147484070" r:id="rId4"/>
    <p:sldLayoutId id="2147484072" r:id="rId5"/>
    <p:sldLayoutId id="2147484085" r:id="rId6"/>
    <p:sldLayoutId id="2147484167" r:id="rId7"/>
    <p:sldLayoutId id="21474841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66F87-3DF4-D244-8B49-BA2B45B5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0F31-C727-B249-8F97-D01EFB13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CE0F-F43B-314A-8DF9-B65222BE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E666-E5C9-E24B-B1B6-2A128C00A39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9A17-108E-2D47-BCB7-2B1A03604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CC8E-2402-9D4D-8E38-1C69FB2B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4D9B-A77D-D54F-A4F8-CE59F8EC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4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66F87-3DF4-D244-8B49-BA2B45B5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0F31-C727-B249-8F97-D01EFB13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CE0F-F43B-314A-8DF9-B65222BE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E666-E5C9-E24B-B1B6-2A128C00A39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9A17-108E-2D47-BCB7-2B1A03604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CC8E-2402-9D4D-8E38-1C69FB2B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4D9B-A77D-D54F-A4F8-CE59F8EC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35DCE-F083-294C-8E28-A63C4CBE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AA5D5-47EA-0545-87E5-D7606FD44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22E8-C8D1-D149-947F-891F249C3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E68F-DE88-1247-93BD-D1EBB0CD2A7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35655-B2F0-6745-80FD-0010A19A3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8AB6D-50FA-114B-B579-3BA68BEA0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B063E-E849-4049-A98C-023415CC5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4C7C0-880D-5840-B13B-A4BB38EFA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8DE7F-F209-7549-88EF-44FC88D97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2499-E9CA-1746-B9C6-23E7502B5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DFA2-B223-724A-9E91-DA4461B5B84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531FD-011E-934F-B0D3-D5D10D0E0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E02F2-E20B-1D4D-A531-0755EE17E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C8EC-2E5B-7740-9F7F-2E5F6D3FC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25" r:id="rId2"/>
    <p:sldLayoutId id="2147484126" r:id="rId3"/>
    <p:sldLayoutId id="2147484127" r:id="rId4"/>
    <p:sldLayoutId id="2147484128" r:id="rId5"/>
    <p:sldLayoutId id="21474841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31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7E2D1-9CB1-914B-BFD1-E583484F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C0A30-6F22-4D44-8CC6-8E68FAEF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0218-FFDC-7F45-9A0A-E08DD5FC5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1802-7459-6D4D-830D-CEFF3EF22CA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6882A-9656-E64C-907A-F02979C43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57B8-2935-FB47-99AF-F25FD4AF1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48980-8446-4241-BB2C-D7FBB1C1B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4" r:id="rId2"/>
    <p:sldLayoutId id="21474840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7E2D1-9CB1-914B-BFD1-E583484F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C0A30-6F22-4D44-8CC6-8E68FAEF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0218-FFDC-7F45-9A0A-E08DD5FC5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1802-7459-6D4D-830D-CEFF3EF22CA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6882A-9656-E64C-907A-F02979C43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57B8-2935-FB47-99AF-F25FD4AF1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48980-8446-4241-BB2C-D7FBB1C1B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9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7E2D1-9CB1-914B-BFD1-E583484F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C0A30-6F22-4D44-8CC6-8E68FAEF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30218-FFDC-7F45-9A0A-E08DD5FC5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A1802-7459-6D4D-830D-CEFF3EF22CA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6882A-9656-E64C-907A-F02979C43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57B8-2935-FB47-99AF-F25FD4AF1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48980-8446-4241-BB2C-D7FBB1C1B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3C7FA1-03BC-A847-AD56-D7C9E9CE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5EAC3-6F78-8B4B-BD21-73505C0DD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0290-3D78-2442-B7AE-93B74574D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29D71-312F-E844-825A-2883C64BE4AE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8581D-2343-7F40-9FA6-96168902E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84C2-05FF-3C41-9651-22B8B1DD5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2403A-A122-CF46-9286-780AA383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0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E67E2-7775-FB4C-9B9E-ED5C4C57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AB256-A606-DF48-ADB4-A228B2F6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6E24-BA24-464B-8A33-A840F88A1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4330-ADF9-C14C-A7E8-36B123EDFEC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A35A-95F4-B344-AD0C-8F4BD083F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4D19-E108-A64A-817D-99109463E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889C-FCD9-1C49-BD24-3466F0555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3" r:id="rId2"/>
    <p:sldLayoutId id="214748408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E67E2-7775-FB4C-9B9E-ED5C4C57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AB256-A606-DF48-ADB4-A228B2F6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86E24-BA24-464B-8A33-A840F88A12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4330-ADF9-C14C-A7E8-36B123EDFEC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EA35A-95F4-B344-AD0C-8F4BD083F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34D19-E108-A64A-817D-99109463E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889C-FCD9-1C49-BD24-3466F0555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1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66F87-3DF4-D244-8B49-BA2B45B5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0F31-C727-B249-8F97-D01EFB13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CE0F-F43B-314A-8DF9-B65222BE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E666-E5C9-E24B-B1B6-2A128C00A39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9A17-108E-2D47-BCB7-2B1A03604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CC8E-2402-9D4D-8E38-1C69FB2B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4D9B-A77D-D54F-A4F8-CE59F8EC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4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1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F66F87-3DF4-D244-8B49-BA2B45B5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0F31-C727-B249-8F97-D01EFB133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ECE0F-F43B-314A-8DF9-B65222BE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E666-E5C9-E24B-B1B6-2A128C00A394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9A17-108E-2D47-BCB7-2B1A03604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3CC8E-2402-9D4D-8E38-1C69FB2B9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4D9B-A77D-D54F-A4F8-CE59F8EC5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4F024C-ECF4-0840-9889-BF2A2D158D48}"/>
              </a:ext>
            </a:extLst>
          </p:cNvPr>
          <p:cNvSpPr txBox="1"/>
          <p:nvPr/>
        </p:nvSpPr>
        <p:spPr>
          <a:xfrm>
            <a:off x="2123728" y="618608"/>
            <a:ext cx="2414572" cy="523220"/>
          </a:xfrm>
          <a:prstGeom prst="rect">
            <a:avLst/>
          </a:prstGeom>
        </p:spPr>
        <p:txBody>
          <a:bodyPr wrap="none" rtlCol="0" anchor="t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2019 in Graphs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D0498-3E34-2048-9DFB-C610FE252CC3}"/>
              </a:ext>
            </a:extLst>
          </p:cNvPr>
          <p:cNvSpPr txBox="1"/>
          <p:nvPr/>
        </p:nvSpPr>
        <p:spPr>
          <a:xfrm>
            <a:off x="2123728" y="1071776"/>
            <a:ext cx="5544616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Professor</a:t>
            </a:r>
            <a:r>
              <a:rPr kumimoji="0" lang="en-AU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 David Warton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AU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ommet bold"/>
                <a:ea typeface="+mn-ea"/>
                <a:cs typeface="+mn-cs"/>
              </a:rPr>
              <a:t>Stats Central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mmet 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EAF21-385F-4BD6-B78B-D1DFF82ADA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85" y="4443958"/>
            <a:ext cx="2051720" cy="603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29387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POLL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FAIL</a:t>
            </a:r>
          </a:p>
        </p:txBody>
      </p:sp>
      <p:pic>
        <p:nvPicPr>
          <p:cNvPr id="12" name="Picture 11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BF835CAE-6F34-4CB3-ADF1-75D607E538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323664"/>
            <a:ext cx="6096184" cy="4064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Wikipedia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4694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0A1DE98-CE59-41D0-A91D-8CF32FF38D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323663"/>
            <a:ext cx="6096184" cy="40641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29387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POLL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FAIL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Wikipedia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6327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08149CF-4B61-43DD-8553-FAAC4BA7F3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323663"/>
            <a:ext cx="6096184" cy="40641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29387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POLL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FAIL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Wikipedia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3003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CF90F131-1ED6-4B82-9707-B4F3FAD6BB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323663"/>
            <a:ext cx="6096184" cy="40641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29387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POLL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FAIL</a:t>
            </a:r>
          </a:p>
        </p:txBody>
      </p:sp>
      <p:sp>
        <p:nvSpPr>
          <p:cNvPr id="2" name="Oval 1"/>
          <p:cNvSpPr/>
          <p:nvPr/>
        </p:nvSpPr>
        <p:spPr>
          <a:xfrm>
            <a:off x="7524328" y="1707654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Wikipedia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2416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ird&#10;&#10;Description automatically generated">
            <a:extLst>
              <a:ext uri="{FF2B5EF4-FFF2-40B4-BE49-F238E27FC236}">
                <a16:creationId xmlns:a16="http://schemas.microsoft.com/office/drawing/2014/main" id="{590544A5-15D2-4FD7-B7B2-23113D74C0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323662"/>
            <a:ext cx="6096184" cy="40641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29387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POLL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FAIL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Wikipedia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8522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, flower&#10;&#10;Description automatically generated">
            <a:extLst>
              <a:ext uri="{FF2B5EF4-FFF2-40B4-BE49-F238E27FC236}">
                <a16:creationId xmlns:a16="http://schemas.microsoft.com/office/drawing/2014/main" id="{1320FD17-8BF2-4679-9B27-FA3716C085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84" y="323662"/>
            <a:ext cx="6096184" cy="406412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29387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POLL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FAIL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Wikipedia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2698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5C23ABF-FF07-41CD-A36B-DBD682DB1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14" y="123478"/>
            <a:ext cx="6284373" cy="4553206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65391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A DIVIDED 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COUNTRY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6176" y="4573166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smallmultiples.com.au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1123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3518007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TRADE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WAR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ECB0D-25A9-4E0B-A7BE-F764BC433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92088"/>
            <a:ext cx="5655311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3518007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TRADE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WAR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C22E864A-73CF-4BC6-A7A1-3A22E2C0E6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7"/>
          <a:stretch/>
        </p:blipFill>
        <p:spPr>
          <a:xfrm>
            <a:off x="3635896" y="195486"/>
            <a:ext cx="4608512" cy="44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9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3518007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TRADE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WAR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774E71F6-8CD2-42D6-9F8B-10097D3626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7" y="930367"/>
            <a:ext cx="5486411" cy="3657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IMF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899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3478"/>
            <a:ext cx="6396088" cy="4401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t</a:t>
            </a:r>
            <a:r>
              <a:rPr lang="en-AU" sz="900" dirty="0" smtClean="0"/>
              <a:t>hanks to Attorney General’s department, data.gov.au</a:t>
            </a:r>
            <a:endParaRPr lang="en-AU" sz="9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2808312" cy="20162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BUSHFIRE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DISASTER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5366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3518007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TRADE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WAR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C7E27B-A81B-4DE6-B6C7-0D1B8D177A4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72" y="339502"/>
            <a:ext cx="2930448" cy="42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65391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SAFE AS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HOUSES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3518"/>
            <a:ext cx="6096184" cy="40641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Australian Bureau of Statistics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4840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33913" y="483518"/>
            <a:ext cx="2653911" cy="18722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SAFE AS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HOUSES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3518"/>
            <a:ext cx="6096184" cy="40641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Australian Bureau of Statistics for data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7461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332"/>
            <a:ext cx="7992888" cy="4534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4573166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 smtClean="0"/>
              <a:t>http</a:t>
            </a:r>
            <a:r>
              <a:rPr lang="en-AU" sz="900" dirty="0"/>
              <a:t>://berkeleyearth.org/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8701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00" y="0"/>
            <a:ext cx="5849277" cy="478971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-98135" y="699542"/>
            <a:ext cx="3518007" cy="16561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CLIMATE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EMERGENCY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276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2400"/>
            <a:ext cx="5919966" cy="45879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-98135" y="699542"/>
            <a:ext cx="3518007" cy="16561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CLIMATE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EMERGENCY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1665"/>
            <a:ext cx="6649847" cy="15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22400"/>
            <a:ext cx="5917935" cy="4586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-98135" y="699542"/>
            <a:ext cx="3518007" cy="16561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CLIMATE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EMERGENCY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713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122400"/>
            <a:ext cx="5917935" cy="4586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-98135" y="699542"/>
            <a:ext cx="3518007" cy="16561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CLIMATE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EMERGENCY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70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16" y="483518"/>
            <a:ext cx="6096184" cy="40641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2808312" cy="20162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BUSHFIRE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DISASTER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t</a:t>
            </a:r>
            <a:r>
              <a:rPr lang="en-AU" sz="900" dirty="0" smtClean="0"/>
              <a:t>hanks to Attorney General’s department, data.gov.au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519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2400"/>
            <a:ext cx="5919966" cy="45879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-98135" y="699542"/>
            <a:ext cx="3518007" cy="16561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CLIMATE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EMERGENCY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1665"/>
            <a:ext cx="6649847" cy="15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4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189897" y="339502"/>
            <a:ext cx="3518007" cy="16561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CLIMATE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EMERGENCY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30" y="1635646"/>
            <a:ext cx="71818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2808312" cy="20162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BUSHFIRE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DISASTER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60" y="415706"/>
            <a:ext cx="6096184" cy="4064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t</a:t>
            </a:r>
            <a:r>
              <a:rPr lang="en-AU" sz="900" dirty="0" smtClean="0"/>
              <a:t>hanks to Attorney General’s department, data.gov.au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23140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43" y="414301"/>
            <a:ext cx="6096184" cy="40641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2808312" cy="20162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BUSHFIRE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DISASTER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t</a:t>
            </a:r>
            <a:r>
              <a:rPr lang="en-AU" sz="900" dirty="0" smtClean="0"/>
              <a:t>hanks to Attorney General’s department, data.gov.au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468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28" y="426110"/>
            <a:ext cx="6096184" cy="406412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2808312" cy="20162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BUSHFIRE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DISASTER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t</a:t>
            </a:r>
            <a:r>
              <a:rPr lang="en-AU" sz="900" dirty="0" smtClean="0"/>
              <a:t>hanks to Attorney General’s department, data.gov.au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4570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8" y="483518"/>
            <a:ext cx="2808312" cy="201622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BUSHFIRE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DISASTER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t</a:t>
            </a:r>
            <a:r>
              <a:rPr lang="en-AU" sz="900" dirty="0" smtClean="0"/>
              <a:t>hanks to Attorney General’s department, data.gov.au</a:t>
            </a:r>
            <a:endParaRPr lang="en-AU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28" y="417111"/>
            <a:ext cx="6096184" cy="40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9" y="483518"/>
            <a:ext cx="2088232" cy="34563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>
                <a:latin typeface="Sommet Light" panose="02000505000000020004" pitchFamily="2" charset="77"/>
              </a:rPr>
              <a:t>WHERE DO YOU GET YOUR </a:t>
            </a:r>
            <a:r>
              <a:rPr lang="en-US" altLang="en-US" sz="3500" dirty="0">
                <a:solidFill>
                  <a:srgbClr val="00AEEF"/>
                </a:solidFill>
                <a:latin typeface="Sommet" panose="02000505000000020004" pitchFamily="2" charset="77"/>
              </a:rPr>
              <a:t>NEWS FIX?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7254C30D-98D5-4B98-BB44-524533F64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38" y="238894"/>
            <a:ext cx="6237134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04150"/>
            <a:ext cx="7336412" cy="343980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CEB8B0C-940D-8644-9817-1031B2138525}"/>
              </a:ext>
            </a:extLst>
          </p:cNvPr>
          <p:cNvSpPr txBox="1">
            <a:spLocks/>
          </p:cNvSpPr>
          <p:nvPr/>
        </p:nvSpPr>
        <p:spPr>
          <a:xfrm>
            <a:off x="323529" y="483518"/>
            <a:ext cx="2088232" cy="345638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r>
              <a:rPr lang="en-US" altLang="en-US" sz="3500" b="0" dirty="0" smtClean="0">
                <a:latin typeface="Sommet Light" panose="02000505000000020004" pitchFamily="2" charset="77"/>
              </a:rPr>
              <a:t>NEWS ON </a:t>
            </a:r>
            <a:r>
              <a:rPr lang="en-US" altLang="en-US" sz="3500" dirty="0" smtClean="0">
                <a:solidFill>
                  <a:srgbClr val="00AEEF"/>
                </a:solidFill>
                <a:latin typeface="Sommet" panose="02000505000000020004" pitchFamily="2" charset="77"/>
              </a:rPr>
              <a:t>FOLAU</a:t>
            </a:r>
            <a:endParaRPr lang="en-US" altLang="en-US" sz="3500" dirty="0">
              <a:solidFill>
                <a:srgbClr val="00AEEF"/>
              </a:solidFill>
              <a:latin typeface="Sommet" panose="02000505000000020004" pitchFamily="2" charset="7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6176" y="4481234"/>
            <a:ext cx="29973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/>
              <a:t>t</a:t>
            </a:r>
            <a:r>
              <a:rPr lang="en-AU" sz="900" dirty="0" smtClean="0"/>
              <a:t>hanks to smallmultiples.com.au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76107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ent/Lecturer Text or Quot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Image/Text Solid Colour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Image/Text Pattern lef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ouble Degre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Image focuse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tay in Tou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et The Te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eet The Te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eet The Tea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fographic Brag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 Only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ext Only Slide Op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Image/Text Solid Colour r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Image/Text Pattern r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a9f414dd-a9ff-4e27-91d7-b78c4765d465" xsi:nil="true"/>
    <Date xmlns="a9f414dd-a9ff-4e27-91d7-b78c4765d465">2019-07-31T01:23:41+00:00</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FF475504C8DB43AE226DDFCFD0FE9F" ma:contentTypeVersion="12" ma:contentTypeDescription="Create a new document." ma:contentTypeScope="" ma:versionID="c42a604c5314cbcbdbeeba6402f52fe6">
  <xsd:schema xmlns:xsd="http://www.w3.org/2001/XMLSchema" xmlns:xs="http://www.w3.org/2001/XMLSchema" xmlns:p="http://schemas.microsoft.com/office/2006/metadata/properties" xmlns:ns2="46cdaddd-aa2e-4a37-9f21-f9680cd993f7" xmlns:ns3="a9f414dd-a9ff-4e27-91d7-b78c4765d465" targetNamespace="http://schemas.microsoft.com/office/2006/metadata/properties" ma:root="true" ma:fieldsID="ed7aeb4fcfc8640f028f7250aac030a4" ns2:_="" ns3:_="">
    <xsd:import namespace="46cdaddd-aa2e-4a37-9f21-f9680cd993f7"/>
    <xsd:import namespace="a9f414dd-a9ff-4e27-91d7-b78c4765d46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3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cdaddd-aa2e-4a37-9f21-f9680cd993f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414dd-a9ff-4e27-91d7-b78c4765d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  <xsd:element name="Date" ma:index="19" nillable="true" ma:displayName="Date" ma:default="[today]" ma:description="Should be the date the file was added to sharepoint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A0D1B9-3404-4CAC-86F4-4FD26645EC8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1000375-A042-40AC-8ABE-595A0338931B}">
  <ds:schemaRefs>
    <ds:schemaRef ds:uri="46cdaddd-aa2e-4a37-9f21-f9680cd993f7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a9f414dd-a9ff-4e27-91d7-b78c4765d46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713A468-B132-4976-BC7E-911870886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cdaddd-aa2e-4a37-9f21-f9680cd993f7"/>
    <ds:schemaRef ds:uri="a9f414dd-a9ff-4e27-91d7-b78c4765d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ECEAA32-BCD8-4178-AC5E-9D2F2BCBFE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ASB_Template-16x9</Template>
  <TotalTime>3344</TotalTime>
  <Words>175</Words>
  <Application>Microsoft Office PowerPoint</Application>
  <PresentationFormat>On-screen Show (16:9)</PresentationFormat>
  <Paragraphs>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ＭＳ Ｐゴシック</vt:lpstr>
      <vt:lpstr>Arial</vt:lpstr>
      <vt:lpstr>Calibri</vt:lpstr>
      <vt:lpstr>Calibri Light</vt:lpstr>
      <vt:lpstr>Sommet</vt:lpstr>
      <vt:lpstr>Sommet bold</vt:lpstr>
      <vt:lpstr>Sommet Light</vt:lpstr>
      <vt:lpstr>ヒラギノ角ゴ Pro W3</vt:lpstr>
      <vt:lpstr>Student/Lecturer Text or Quote </vt:lpstr>
      <vt:lpstr>Meet The Team</vt:lpstr>
      <vt:lpstr>1_Meet The Team</vt:lpstr>
      <vt:lpstr>2_Meet The Team</vt:lpstr>
      <vt:lpstr>Infographic Brags</vt:lpstr>
      <vt:lpstr>Text Only Slide Options</vt:lpstr>
      <vt:lpstr>1_Text Only Slide Options</vt:lpstr>
      <vt:lpstr>Image/Text Solid Colour right</vt:lpstr>
      <vt:lpstr>Image/Text Pattern right</vt:lpstr>
      <vt:lpstr>Image/Text Solid Colour left</vt:lpstr>
      <vt:lpstr>Image/Text Pattern left</vt:lpstr>
      <vt:lpstr>Double Degree</vt:lpstr>
      <vt:lpstr>Image focused slides</vt:lpstr>
      <vt:lpstr>Stay in Touch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Joson</dc:creator>
  <cp:lastModifiedBy>David Warton</cp:lastModifiedBy>
  <cp:revision>123</cp:revision>
  <dcterms:created xsi:type="dcterms:W3CDTF">2019-03-17T22:35:16Z</dcterms:created>
  <dcterms:modified xsi:type="dcterms:W3CDTF">2019-11-14T01:26:21Z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SBDocumentType">
    <vt:lpwstr>16</vt:lpwstr>
  </property>
  <property fmtid="{D5CDD505-2E9C-101B-9397-08002B2CF9AE}" pid="3" name="Order">
    <vt:lpwstr>6600.00000000000</vt:lpwstr>
  </property>
  <property fmtid="{D5CDD505-2E9C-101B-9397-08002B2CF9AE}" pid="4" name="Category">
    <vt:lpwstr>AGSM</vt:lpwstr>
  </property>
  <property fmtid="{D5CDD505-2E9C-101B-9397-08002B2CF9AE}" pid="5" name="ASBDepartment">
    <vt:lpwstr>8</vt:lpwstr>
  </property>
  <property fmtid="{D5CDD505-2E9C-101B-9397-08002B2CF9AE}" pid="6" name="ASBUpdatedDate">
    <vt:lpwstr>2015-09-08T00:00:00Z</vt:lpwstr>
  </property>
  <property fmtid="{D5CDD505-2E9C-101B-9397-08002B2CF9AE}" pid="7" name="ASBProgram">
    <vt:lpwstr>5</vt:lpwstr>
  </property>
  <property fmtid="{D5CDD505-2E9C-101B-9397-08002B2CF9AE}" pid="8" name="Format">
    <vt:lpwstr>PowerPoint</vt:lpwstr>
  </property>
  <property fmtid="{D5CDD505-2E9C-101B-9397-08002B2CF9AE}" pid="9" name="UnswBus_ResourceCategory">
    <vt:lpwstr>78;#AGSM|e641e8a1-99e5-404f-bd7c-35803f4d985d</vt:lpwstr>
  </property>
  <property fmtid="{D5CDD505-2E9C-101B-9397-08002B2CF9AE}" pid="10" name="UnswBus_ResourceType">
    <vt:lpwstr>Template</vt:lpwstr>
  </property>
  <property fmtid="{D5CDD505-2E9C-101B-9397-08002B2CF9AE}" pid="11" name="i7e4caf4883549738b3fce866cf588f7">
    <vt:lpwstr>AGSM|e641e8a1-99e5-404f-bd7c-35803f4d985d</vt:lpwstr>
  </property>
  <property fmtid="{D5CDD505-2E9C-101B-9397-08002B2CF9AE}" pid="12" name="TaxCatchAll">
    <vt:lpwstr>78;#AGSM|e641e8a1-99e5-404f-bd7c-35803f4d985d</vt:lpwstr>
  </property>
  <property fmtid="{D5CDD505-2E9C-101B-9397-08002B2CF9AE}" pid="13" name="l106d6d0667840b48999320499b4dd29">
    <vt:lpwstr/>
  </property>
  <property fmtid="{D5CDD505-2E9C-101B-9397-08002B2CF9AE}" pid="14" name="UnswBus_EnterpriseKeywords">
    <vt:lpwstr/>
  </property>
  <property fmtid="{D5CDD505-2E9C-101B-9397-08002B2CF9AE}" pid="15" name="cfdce602ab9848b4bf80c62eae0cddb3">
    <vt:lpwstr/>
  </property>
  <property fmtid="{D5CDD505-2E9C-101B-9397-08002B2CF9AE}" pid="16" name="UnswBus_SchoolUnit">
    <vt:lpwstr/>
  </property>
  <property fmtid="{D5CDD505-2E9C-101B-9397-08002B2CF9AE}" pid="17" name="UnswBus_Description">
    <vt:lpwstr>Branded templates produced by the UNSW Business School Marketing team</vt:lpwstr>
  </property>
  <property fmtid="{D5CDD505-2E9C-101B-9397-08002B2CF9AE}" pid="18" name="ContentTypeId">
    <vt:lpwstr>0x01010010FF475504C8DB43AE226DDFCFD0FE9F</vt:lpwstr>
  </property>
</Properties>
</file>