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2154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DE0E-CF04-4B29-97BE-47C2D25EFB4B}" type="datetimeFigureOut">
              <a:rPr lang="en-AU" smtClean="0"/>
              <a:t>6/02/2017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380-FA79-439E-BF1A-66A615A7F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9556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DE0E-CF04-4B29-97BE-47C2D25EFB4B}" type="datetimeFigureOut">
              <a:rPr lang="en-AU" smtClean="0"/>
              <a:t>6/02/2017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380-FA79-439E-BF1A-66A615A7F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788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DE0E-CF04-4B29-97BE-47C2D25EFB4B}" type="datetimeFigureOut">
              <a:rPr lang="en-AU" smtClean="0"/>
              <a:t>6/02/2017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380-FA79-439E-BF1A-66A615A7F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419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DE0E-CF04-4B29-97BE-47C2D25EFB4B}" type="datetimeFigureOut">
              <a:rPr lang="en-AU" smtClean="0"/>
              <a:t>6/02/2017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380-FA79-439E-BF1A-66A615A7F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1063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DE0E-CF04-4B29-97BE-47C2D25EFB4B}" type="datetimeFigureOut">
              <a:rPr lang="en-AU" smtClean="0"/>
              <a:t>6/02/2017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380-FA79-439E-BF1A-66A615A7F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8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DE0E-CF04-4B29-97BE-47C2D25EFB4B}" type="datetimeFigureOut">
              <a:rPr lang="en-AU" smtClean="0"/>
              <a:t>6/02/2017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380-FA79-439E-BF1A-66A615A7F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9173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DE0E-CF04-4B29-97BE-47C2D25EFB4B}" type="datetimeFigureOut">
              <a:rPr lang="en-AU" smtClean="0"/>
              <a:t>6/02/2017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380-FA79-439E-BF1A-66A615A7F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727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DE0E-CF04-4B29-97BE-47C2D25EFB4B}" type="datetimeFigureOut">
              <a:rPr lang="en-AU" smtClean="0"/>
              <a:t>6/02/2017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380-FA79-439E-BF1A-66A615A7F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552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DE0E-CF04-4B29-97BE-47C2D25EFB4B}" type="datetimeFigureOut">
              <a:rPr lang="en-AU" smtClean="0"/>
              <a:t>6/02/2017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380-FA79-439E-BF1A-66A615A7F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342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DE0E-CF04-4B29-97BE-47C2D25EFB4B}" type="datetimeFigureOut">
              <a:rPr lang="en-AU" smtClean="0"/>
              <a:t>6/02/2017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380-FA79-439E-BF1A-66A615A7F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0827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EDE0E-CF04-4B29-97BE-47C2D25EFB4B}" type="datetimeFigureOut">
              <a:rPr lang="en-AU" smtClean="0"/>
              <a:t>6/02/2017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F4380-FA79-439E-BF1A-66A615A7F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0883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EDE0E-CF04-4B29-97BE-47C2D25EFB4B}" type="datetimeFigureOut">
              <a:rPr lang="en-AU" smtClean="0"/>
              <a:t>6/02/2017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F4380-FA79-439E-BF1A-66A615A7F6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0220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37" y="118583"/>
            <a:ext cx="2509976" cy="58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AMM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00" y="650334"/>
            <a:ext cx="789355" cy="728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6" descr="BMIF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240" y="121674"/>
            <a:ext cx="1080120" cy="52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73226" y="583865"/>
            <a:ext cx="4560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 smtClean="0">
                <a:solidFill>
                  <a:srgbClr val="003399"/>
                </a:solidFill>
              </a:rPr>
              <a:t>FIRST NATIONAL FLIM WORKSHOP</a:t>
            </a:r>
            <a:endParaRPr lang="en-AU" sz="2400" b="1" dirty="0">
              <a:solidFill>
                <a:srgbClr val="0033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934" y="916209"/>
            <a:ext cx="59046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February 20-21, 2017, </a:t>
            </a:r>
          </a:p>
          <a:p>
            <a:pPr algn="ctr"/>
            <a:r>
              <a:rPr lang="en-A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Biomedical Imaging Facility, Lowy Cancer Research Building</a:t>
            </a:r>
            <a:r>
              <a:rPr lang="en-AU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University of New South </a:t>
            </a:r>
            <a:r>
              <a:rPr lang="en-A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Wales, </a:t>
            </a:r>
            <a:r>
              <a:rPr lang="en-AU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Sydney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076528"/>
              </p:ext>
            </p:extLst>
          </p:nvPr>
        </p:nvGraphicFramePr>
        <p:xfrm>
          <a:off x="476673" y="1979712"/>
          <a:ext cx="5795079" cy="30981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6469"/>
                <a:gridCol w="4798610"/>
              </a:tblGrid>
              <a:tr h="432048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 smtClean="0"/>
                        <a:t>Monday</a:t>
                      </a:r>
                      <a:r>
                        <a:rPr lang="en-AU" sz="1100" baseline="0" dirty="0" smtClean="0"/>
                        <a:t> </a:t>
                      </a:r>
                      <a:r>
                        <a:rPr lang="en-AU" sz="1100" dirty="0" smtClean="0"/>
                        <a:t>20</a:t>
                      </a:r>
                      <a:r>
                        <a:rPr lang="en-AU" sz="1100" baseline="30000" dirty="0" smtClean="0"/>
                        <a:t>th</a:t>
                      </a:r>
                      <a:r>
                        <a:rPr lang="en-AU" sz="1100" dirty="0" smtClean="0"/>
                        <a:t> February 2017</a:t>
                      </a:r>
                      <a:endParaRPr lang="en-AU" sz="1100" dirty="0" smtClean="0"/>
                    </a:p>
                    <a:p>
                      <a:endParaRPr lang="en-AU" sz="1100" dirty="0"/>
                    </a:p>
                  </a:txBody>
                  <a:tcPr marT="42203" marB="42203"/>
                </a:tc>
                <a:tc hMerge="1"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72000" marR="72000" marT="33231" marB="33231"/>
                </a:tc>
              </a:tr>
              <a:tr h="273253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8:30</a:t>
                      </a:r>
                      <a:endParaRPr lang="en-AU" sz="1100" dirty="0"/>
                    </a:p>
                  </a:txBody>
                  <a:tcPr marT="42203" marB="42203"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REGISTRATION</a:t>
                      </a:r>
                      <a:endParaRPr lang="en-AU" sz="1100" dirty="0"/>
                    </a:p>
                  </a:txBody>
                  <a:tcPr marT="42203" marB="42203"/>
                </a:tc>
              </a:tr>
              <a:tr h="265876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9:00</a:t>
                      </a:r>
                      <a:endParaRPr lang="en-AU" sz="1100" dirty="0"/>
                    </a:p>
                  </a:txBody>
                  <a:tcPr marT="42203" marB="42203"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Welcome – </a:t>
                      </a:r>
                      <a:r>
                        <a:rPr lang="en-AU" sz="1100" dirty="0" err="1" smtClean="0"/>
                        <a:t>Dr.</a:t>
                      </a:r>
                      <a:r>
                        <a:rPr lang="en-AU" sz="1100" dirty="0" smtClean="0"/>
                        <a:t> Renee Whan (BMIF)</a:t>
                      </a:r>
                      <a:endParaRPr lang="en-AU" sz="1100" dirty="0"/>
                    </a:p>
                  </a:txBody>
                  <a:tcPr marT="42203" marB="42203"/>
                </a:tc>
              </a:tr>
              <a:tr h="265876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9:15</a:t>
                      </a:r>
                      <a:endParaRPr lang="en-AU" sz="1100" dirty="0"/>
                    </a:p>
                  </a:txBody>
                  <a:tcPr marT="42203" marB="42203"/>
                </a:tc>
                <a:tc>
                  <a:txBody>
                    <a:bodyPr/>
                    <a:lstStyle/>
                    <a:p>
                      <a:r>
                        <a:rPr lang="en-AU" sz="1100" dirty="0" err="1" smtClean="0"/>
                        <a:t>Plecture</a:t>
                      </a:r>
                      <a:r>
                        <a:rPr lang="en-AU" sz="1100" dirty="0" smtClean="0"/>
                        <a:t> – A/Prof Trevor Smith, </a:t>
                      </a:r>
                      <a:endParaRPr lang="en-AU" sz="1100" dirty="0"/>
                    </a:p>
                  </a:txBody>
                  <a:tcPr marT="42203" marB="42203"/>
                </a:tc>
              </a:tr>
              <a:tr h="265876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10:30</a:t>
                      </a:r>
                      <a:endParaRPr lang="en-AU" sz="1100" dirty="0"/>
                    </a:p>
                  </a:txBody>
                  <a:tcPr marT="42203" marB="42203"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Morning Tea</a:t>
                      </a:r>
                      <a:endParaRPr lang="en-AU" sz="1100" dirty="0"/>
                    </a:p>
                  </a:txBody>
                  <a:tcPr marT="42203" marB="42203"/>
                </a:tc>
              </a:tr>
              <a:tr h="265876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11:00</a:t>
                      </a:r>
                      <a:endParaRPr lang="en-AU" sz="1100" dirty="0"/>
                    </a:p>
                  </a:txBody>
                  <a:tcPr marT="42203" marB="4220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 smtClean="0"/>
                        <a:t>Principals</a:t>
                      </a:r>
                      <a:r>
                        <a:rPr lang="en-AU" sz="1100" baseline="0" dirty="0" smtClean="0"/>
                        <a:t> of FLIM interactive lecture – </a:t>
                      </a:r>
                      <a:r>
                        <a:rPr lang="en-AU" sz="1100" baseline="0" dirty="0" err="1" smtClean="0"/>
                        <a:t>Dr.</a:t>
                      </a:r>
                      <a:r>
                        <a:rPr lang="en-AU" sz="1100" baseline="0" dirty="0" smtClean="0"/>
                        <a:t> Alex Macmillan</a:t>
                      </a:r>
                      <a:endParaRPr lang="en-AU" sz="1100" dirty="0" smtClean="0"/>
                    </a:p>
                  </a:txBody>
                  <a:tcPr marT="42203" marB="42203"/>
                </a:tc>
              </a:tr>
              <a:tr h="265876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12:30</a:t>
                      </a:r>
                      <a:endParaRPr lang="en-AU" sz="1100" dirty="0"/>
                    </a:p>
                  </a:txBody>
                  <a:tcPr marT="42203" marB="42203"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Lunch</a:t>
                      </a:r>
                      <a:endParaRPr lang="en-AU" sz="1100" dirty="0"/>
                    </a:p>
                  </a:txBody>
                  <a:tcPr marT="42203" marB="42203"/>
                </a:tc>
              </a:tr>
              <a:tr h="265876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13:30</a:t>
                      </a:r>
                      <a:endParaRPr lang="en-AU" sz="1100" dirty="0"/>
                    </a:p>
                  </a:txBody>
                  <a:tcPr marT="42203" marB="42203"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Practical – Image acquisition</a:t>
                      </a:r>
                    </a:p>
                  </a:txBody>
                  <a:tcPr marT="42203" marB="42203"/>
                </a:tc>
              </a:tr>
              <a:tr h="265876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15:00</a:t>
                      </a:r>
                      <a:endParaRPr lang="en-AU" sz="1100" dirty="0"/>
                    </a:p>
                  </a:txBody>
                  <a:tcPr marT="42203" marB="42203"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Afternoon Tea</a:t>
                      </a:r>
                    </a:p>
                  </a:txBody>
                  <a:tcPr marT="42203" marB="42203"/>
                </a:tc>
              </a:tr>
              <a:tr h="265876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15:30</a:t>
                      </a:r>
                      <a:endParaRPr lang="en-AU" sz="1100" dirty="0"/>
                    </a:p>
                  </a:txBody>
                  <a:tcPr marT="42203" marB="42203"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Practical</a:t>
                      </a:r>
                      <a:r>
                        <a:rPr lang="en-AU" sz="1100" baseline="0" dirty="0" smtClean="0"/>
                        <a:t> – Image acquisition </a:t>
                      </a:r>
                      <a:r>
                        <a:rPr lang="en-AU" sz="1100" baseline="0" dirty="0" err="1" smtClean="0"/>
                        <a:t>cont</a:t>
                      </a:r>
                      <a:endParaRPr lang="en-AU" sz="1100" dirty="0" smtClean="0"/>
                    </a:p>
                  </a:txBody>
                  <a:tcPr marT="42203" marB="42203"/>
                </a:tc>
              </a:tr>
              <a:tr h="265876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17:00</a:t>
                      </a:r>
                      <a:endParaRPr lang="en-AU" sz="1100" dirty="0"/>
                    </a:p>
                  </a:txBody>
                  <a:tcPr marT="42203" marB="42203"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Finish</a:t>
                      </a:r>
                      <a:endParaRPr lang="en-AU" sz="1100" dirty="0" smtClean="0"/>
                    </a:p>
                  </a:txBody>
                  <a:tcPr marT="42203" marB="42203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525031"/>
              </p:ext>
            </p:extLst>
          </p:nvPr>
        </p:nvGraphicFramePr>
        <p:xfrm>
          <a:off x="476673" y="5580112"/>
          <a:ext cx="5795079" cy="25664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6469"/>
                <a:gridCol w="4798610"/>
              </a:tblGrid>
              <a:tr h="432048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100" dirty="0" smtClean="0"/>
                        <a:t>Tuesday</a:t>
                      </a:r>
                      <a:r>
                        <a:rPr lang="en-AU" sz="1100" baseline="0" dirty="0" smtClean="0"/>
                        <a:t> </a:t>
                      </a:r>
                      <a:r>
                        <a:rPr lang="en-AU" sz="1100" dirty="0" smtClean="0"/>
                        <a:t>21</a:t>
                      </a:r>
                      <a:r>
                        <a:rPr lang="en-AU" sz="1100" baseline="30000" dirty="0" smtClean="0"/>
                        <a:t>st</a:t>
                      </a:r>
                      <a:r>
                        <a:rPr lang="en-AU" sz="1100" dirty="0" smtClean="0"/>
                        <a:t> February 2017</a:t>
                      </a:r>
                      <a:endParaRPr lang="en-AU" sz="1100" dirty="0" smtClean="0"/>
                    </a:p>
                    <a:p>
                      <a:endParaRPr lang="en-AU" sz="1100" dirty="0"/>
                    </a:p>
                  </a:txBody>
                  <a:tcPr marT="42203" marB="42203"/>
                </a:tc>
                <a:tc hMerge="1">
                  <a:txBody>
                    <a:bodyPr/>
                    <a:lstStyle/>
                    <a:p>
                      <a:endParaRPr lang="en-AU" sz="1100" dirty="0"/>
                    </a:p>
                  </a:txBody>
                  <a:tcPr marL="72000" marR="72000" marT="33231" marB="33231"/>
                </a:tc>
              </a:tr>
              <a:tr h="273253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9:00</a:t>
                      </a:r>
                      <a:endParaRPr lang="en-AU" sz="1100" dirty="0"/>
                    </a:p>
                  </a:txBody>
                  <a:tcPr marT="42203" marB="42203"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Practical </a:t>
                      </a:r>
                      <a:r>
                        <a:rPr lang="en-AU" sz="1100" baseline="0" dirty="0" smtClean="0"/>
                        <a:t> - Data Analysis</a:t>
                      </a:r>
                      <a:endParaRPr lang="en-AU" sz="1100" dirty="0"/>
                    </a:p>
                  </a:txBody>
                  <a:tcPr marT="42203" marB="42203"/>
                </a:tc>
              </a:tr>
              <a:tr h="265876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10:30</a:t>
                      </a:r>
                      <a:endParaRPr lang="en-AU" sz="1100" dirty="0"/>
                    </a:p>
                  </a:txBody>
                  <a:tcPr marT="42203" marB="42203"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Morning Tea</a:t>
                      </a:r>
                      <a:endParaRPr lang="en-AU" sz="1100" dirty="0"/>
                    </a:p>
                  </a:txBody>
                  <a:tcPr marT="42203" marB="42203"/>
                </a:tc>
              </a:tr>
              <a:tr h="265876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11:00</a:t>
                      </a:r>
                      <a:endParaRPr lang="en-AU" sz="1100" dirty="0"/>
                    </a:p>
                  </a:txBody>
                  <a:tcPr marT="42203" marB="42203"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Practical – Data Analysis </a:t>
                      </a:r>
                      <a:r>
                        <a:rPr lang="en-AU" sz="1100" baseline="0" dirty="0" smtClean="0"/>
                        <a:t> and advanced techniques</a:t>
                      </a:r>
                      <a:endParaRPr lang="en-AU" sz="1100" dirty="0"/>
                    </a:p>
                  </a:txBody>
                  <a:tcPr marT="42203" marB="42203"/>
                </a:tc>
              </a:tr>
              <a:tr h="265876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12:30</a:t>
                      </a:r>
                      <a:endParaRPr lang="en-AU" sz="1100" dirty="0"/>
                    </a:p>
                  </a:txBody>
                  <a:tcPr marT="42203" marB="42203"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Lunch</a:t>
                      </a:r>
                      <a:endParaRPr lang="en-AU" sz="1100" dirty="0"/>
                    </a:p>
                  </a:txBody>
                  <a:tcPr marT="42203" marB="42203"/>
                </a:tc>
              </a:tr>
              <a:tr h="265876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13:30</a:t>
                      </a:r>
                      <a:endParaRPr lang="en-AU" sz="1100" dirty="0"/>
                    </a:p>
                  </a:txBody>
                  <a:tcPr marT="42203" marB="42203"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Invited</a:t>
                      </a:r>
                      <a:r>
                        <a:rPr lang="en-AU" sz="1100" baseline="0" dirty="0" smtClean="0"/>
                        <a:t> speakers talks</a:t>
                      </a:r>
                      <a:endParaRPr lang="en-AU" sz="1100" dirty="0" smtClean="0"/>
                    </a:p>
                  </a:txBody>
                  <a:tcPr marT="42203" marB="42203"/>
                </a:tc>
              </a:tr>
              <a:tr h="265876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15:00</a:t>
                      </a:r>
                      <a:endParaRPr lang="en-AU" sz="1100" dirty="0"/>
                    </a:p>
                  </a:txBody>
                  <a:tcPr marT="42203" marB="42203"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Afternoon Tea</a:t>
                      </a:r>
                    </a:p>
                  </a:txBody>
                  <a:tcPr marT="42203" marB="42203"/>
                </a:tc>
              </a:tr>
              <a:tr h="265876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15:30</a:t>
                      </a:r>
                      <a:endParaRPr lang="en-AU" sz="1100" dirty="0"/>
                    </a:p>
                  </a:txBody>
                  <a:tcPr marT="42203" marB="42203"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Invited</a:t>
                      </a:r>
                      <a:r>
                        <a:rPr lang="en-AU" sz="1100" baseline="0" dirty="0" smtClean="0"/>
                        <a:t> speakers talks</a:t>
                      </a:r>
                      <a:endParaRPr lang="en-AU" sz="1100" dirty="0" smtClean="0"/>
                    </a:p>
                  </a:txBody>
                  <a:tcPr marT="42203" marB="42203"/>
                </a:tc>
              </a:tr>
              <a:tr h="265876"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17:00</a:t>
                      </a:r>
                      <a:endParaRPr lang="en-AU" sz="1100" dirty="0"/>
                    </a:p>
                  </a:txBody>
                  <a:tcPr marT="42203" marB="42203"/>
                </a:tc>
                <a:tc>
                  <a:txBody>
                    <a:bodyPr/>
                    <a:lstStyle/>
                    <a:p>
                      <a:r>
                        <a:rPr lang="en-AU" sz="1100" dirty="0" smtClean="0"/>
                        <a:t>Closing of the Workshop</a:t>
                      </a:r>
                    </a:p>
                  </a:txBody>
                  <a:tcPr marT="42203" marB="4220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4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118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Iveta</dc:creator>
  <cp:lastModifiedBy>BMIF</cp:lastModifiedBy>
  <cp:revision>6</cp:revision>
  <cp:lastPrinted>2017-01-23T02:58:31Z</cp:lastPrinted>
  <dcterms:created xsi:type="dcterms:W3CDTF">2017-01-19T01:45:28Z</dcterms:created>
  <dcterms:modified xsi:type="dcterms:W3CDTF">2017-02-06T04:06:58Z</dcterms:modified>
</cp:coreProperties>
</file>